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0800DD8E-6BCB-FA4D-9380-4087CBD9BAD8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95"/>
    <p:restoredTop sz="96327"/>
  </p:normalViewPr>
  <p:slideViewPr>
    <p:cSldViewPr snapToGrid="0" snapToObjects="1">
      <p:cViewPr varScale="1">
        <p:scale>
          <a:sx n="138" d="100"/>
          <a:sy n="138" d="100"/>
        </p:scale>
        <p:origin x="176" y="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137F4-106F-124D-B507-91BCC39E81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1C5549-05E6-8B4B-B949-4DCDE2B21C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985807-0A3D-404C-9F3E-AE727F0C5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43FBF3-B0F9-174B-B5BE-D8D9B7682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5B6833-D7E7-DC4C-97CD-3579369E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8098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7BBA6-7430-E84A-82F1-CECC77BD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6A630D-A1B9-A84B-A0B9-14021FA82B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214F01-4773-4942-9EB3-D41403D85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6ABEF9-8C73-5E46-9C65-756291494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EDB283-94E0-1F49-A476-E04DD905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7512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F6979A-935E-C54E-ADE3-A46D7B652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E07CE0-170D-404A-95C2-32C2CA8748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1D854F-59F3-8F41-A8CA-C26947B01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695827-4728-4E49-8232-D08982532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9FAC5C-F1A1-574D-89D0-9A6FB7B44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700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11179-D948-F243-B332-E7F83642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5BA6CF-DF69-8742-8916-2948D3529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541A87-916D-464F-B2D1-EFB1EFC2B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E40FC0-A38B-4C45-BB52-9AA80B7DF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4F5E4C-8693-B247-B2E8-2526D2A97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8180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F9C129-2B44-3B4B-9D78-A0EF9B997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CDD728-039E-6F42-89FF-4E6E20FC0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72CDF9-50C5-1A4F-B4F3-3BC227741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B6B74-1EDA-4A4D-BEC0-60C95FD38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31B72D-608A-0045-8CE6-6FB6C5371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02189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827004-BB12-D345-BDE1-B6433D74E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7237C5-ECAD-FA45-AE41-08164A97F4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2559C3-702B-E74F-9BC3-26192A941E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2CBAB9-A1C8-A74B-A0B8-FAFB8AA3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645A44-6EC7-234F-B850-6B816732F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DA77CF-1C3B-4446-BB27-14FF2D3DD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0550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F788D-BF9A-7D4E-9981-7D2325227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866AE4-5689-3F4A-B51C-2E36155B6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A82066-866F-134D-8F3F-05AD5B647A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43B52A7-D2C4-FA49-BBA6-F51348B43E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697D9EA-E678-D947-AD77-26D5A93204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7031E55-E32F-4D45-A628-893807A5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99A6E5F-9568-104A-8C26-8763BC55F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8C156DE-7D6F-DE41-81ED-98221961F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9193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104FB1-40EA-1049-848E-2C2C286F5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F4D9AE9-F49E-3C47-A45F-7EFEE9B89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76E722-7A1B-784B-9BB3-E0E3BCF27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78C688D-BE42-C142-8BF9-981582775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1914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571B4EB-BA92-3544-B647-4A89CB5B4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30A9C95-05FD-814E-8F24-058D71298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95E353-022A-0242-B947-A65A627F5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4497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3BB8B5-F528-2B40-AF7A-29AAA79AB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43F6C8-F97E-2B4B-A500-651444C10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71AF2F-E173-264B-B023-23060DE6C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DB9E7E-303B-9E4A-B364-81FA00E46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C29A44-649F-1340-A027-B211179F8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BD043C-1126-B44C-8E47-C3AB6D69C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0171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8BC123-E204-3C4A-AD12-722DC53DD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6E5156-5330-314B-A22C-CE6D68DBA2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7A5DEA-3587-2342-AF95-B33F9B45E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C3EF16-5745-044F-9109-F44879FBC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900590-2729-3C40-BCCF-E3909A522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940055-C9F1-ED45-8017-D004DBDF3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1906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E7509D0-9AC3-654A-A8D6-F4E82782D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5B605B-61D2-6248-B1AA-492129489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62BCBC-4C73-E343-A6B6-CB4E40C38E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15DA4-29F7-FE4A-A972-060CCE6A7B1E}" type="datetimeFigureOut">
              <a:rPr kumimoji="1" lang="ko-KR" altLang="en-US" smtClean="0"/>
              <a:t>2021. 5. 2.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53745A-E07C-5841-94A6-7728808E79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35C8B1-FB57-5244-B482-CA4FE850E9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2272F-85A4-D149-B0F1-96666BB05A8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1150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어두운, 좌석이(가) 표시된 사진&#10;&#10;자동 생성된 설명">
            <a:extLst>
              <a:ext uri="{FF2B5EF4-FFF2-40B4-BE49-F238E27FC236}">
                <a16:creationId xmlns:a16="http://schemas.microsoft.com/office/drawing/2014/main" id="{4EDC03B3-6B99-DC4B-984C-F4DCA0627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901" y="959666"/>
            <a:ext cx="6318197" cy="450479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43E3713-A8D4-0744-9896-EF88859209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497"/>
          <a:stretch/>
        </p:blipFill>
        <p:spPr>
          <a:xfrm>
            <a:off x="5038639" y="5320959"/>
            <a:ext cx="2373651" cy="577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2A0F67-DCB5-6F4A-974A-BE708107D31B}"/>
              </a:ext>
            </a:extLst>
          </p:cNvPr>
          <p:cNvSpPr txBox="1"/>
          <p:nvPr/>
        </p:nvSpPr>
        <p:spPr>
          <a:xfrm>
            <a:off x="5038639" y="4824432"/>
            <a:ext cx="2631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>
                <a:solidFill>
                  <a:schemeClr val="bg1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\</a:t>
            </a:r>
            <a:r>
              <a:rPr kumimoji="1" lang="en-US" altLang="ko-KR" sz="2800" b="1">
                <a:solidFill>
                  <a:schemeClr val="bg1"/>
                </a:soli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1,520,000</a:t>
            </a:r>
            <a:endParaRPr kumimoji="1" lang="ko-KR" altLang="en-US" sz="2800" b="1" dirty="0">
              <a:solidFill>
                <a:schemeClr val="bg1"/>
              </a:soli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9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571772B-008F-A444-9537-5AEEF4EA4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700" y="1200150"/>
            <a:ext cx="32766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580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5EFCAEC-B7DE-EB4E-AD6D-7CB2BAF52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541" y="1767661"/>
            <a:ext cx="9453410" cy="332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270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E6D0E4B-5A0B-054C-966D-1D69FC1D5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725" y="256010"/>
            <a:ext cx="8467508" cy="634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647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실내, 봉투이(가) 표시된 사진&#10;&#10;자동 생성된 설명">
            <a:extLst>
              <a:ext uri="{FF2B5EF4-FFF2-40B4-BE49-F238E27FC236}">
                <a16:creationId xmlns:a16="http://schemas.microsoft.com/office/drawing/2014/main" id="{F665215C-9900-FA4D-B83C-C466FF08E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27234" y="1286047"/>
            <a:ext cx="5450017" cy="4087514"/>
          </a:xfrm>
          <a:prstGeom prst="rect">
            <a:avLst/>
          </a:prstGeom>
        </p:spPr>
      </p:pic>
      <p:pic>
        <p:nvPicPr>
          <p:cNvPr id="7" name="그림 6" descr="텍스트, 실내, 주방기기이(가) 표시된 사진&#10;&#10;자동 생성된 설명">
            <a:extLst>
              <a:ext uri="{FF2B5EF4-FFF2-40B4-BE49-F238E27FC236}">
                <a16:creationId xmlns:a16="http://schemas.microsoft.com/office/drawing/2014/main" id="{93C33322-BDB0-B748-B0BC-C1C910BA7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414748" y="1286046"/>
            <a:ext cx="5450016" cy="408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51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가방, 플라스틱, 포장된이(가) 표시된 사진&#10;&#10;자동 생성된 설명">
            <a:extLst>
              <a:ext uri="{FF2B5EF4-FFF2-40B4-BE49-F238E27FC236}">
                <a16:creationId xmlns:a16="http://schemas.microsoft.com/office/drawing/2014/main" id="{FFAE69BC-7069-0841-A614-1E09B1691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07707" y="1294372"/>
            <a:ext cx="5313405" cy="398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11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내이(가) 표시된 사진&#10;&#10;자동 생성된 설명">
            <a:extLst>
              <a:ext uri="{FF2B5EF4-FFF2-40B4-BE49-F238E27FC236}">
                <a16:creationId xmlns:a16="http://schemas.microsoft.com/office/drawing/2014/main" id="{48415E09-BBCC-7C42-A2BF-5D2FEDA4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44" y="481915"/>
            <a:ext cx="7133968" cy="535047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389754D-CC80-CE45-BB62-461909855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535352" y="1154671"/>
            <a:ext cx="5382053" cy="403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91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689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</Words>
  <Application>Microsoft Macintosh PowerPoint</Application>
  <PresentationFormat>와이드스크린</PresentationFormat>
  <Paragraphs>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NanumSquareOTF_ac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고언약(Eonyak Ko)/회원플랫폼개발팀/11ST</dc:creator>
  <cp:lastModifiedBy>고언약(Eonyak Ko)/회원플랫폼개발팀/11ST</cp:lastModifiedBy>
  <cp:revision>8</cp:revision>
  <dcterms:created xsi:type="dcterms:W3CDTF">2021-05-02T05:41:11Z</dcterms:created>
  <dcterms:modified xsi:type="dcterms:W3CDTF">2021-05-02T07:28:18Z</dcterms:modified>
</cp:coreProperties>
</file>

<file path=docProps/thumbnail.jpeg>
</file>